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24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03A1-F24D-47D8-A438-4AB374844DD9}" type="datetimeFigureOut">
              <a:rPr lang="ko-KR" altLang="en-US" smtClean="0"/>
              <a:t>2014-05-13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0C758-96A7-4A83-8C80-FFA87C3760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5033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/>
              <a:t>D3 Visualization Form</a:t>
            </a:r>
            <a:endParaRPr lang="ko-KR" altLang="en-US" sz="3600" b="1" dirty="0"/>
          </a:p>
        </p:txBody>
      </p:sp>
      <p:grpSp>
        <p:nvGrpSpPr>
          <p:cNvPr id="28" name="그룹 27"/>
          <p:cNvGrpSpPr/>
          <p:nvPr/>
        </p:nvGrpSpPr>
        <p:grpSpPr>
          <a:xfrm>
            <a:off x="755576" y="836712"/>
            <a:ext cx="8136904" cy="5328592"/>
            <a:chOff x="611560" y="1196752"/>
            <a:chExt cx="8136904" cy="5328592"/>
          </a:xfrm>
        </p:grpSpPr>
        <p:grpSp>
          <p:nvGrpSpPr>
            <p:cNvPr id="27" name="그룹 26"/>
            <p:cNvGrpSpPr/>
            <p:nvPr/>
          </p:nvGrpSpPr>
          <p:grpSpPr>
            <a:xfrm>
              <a:off x="611560" y="1196752"/>
              <a:ext cx="8136904" cy="5328592"/>
              <a:chOff x="611560" y="1196752"/>
              <a:chExt cx="8136904" cy="5328592"/>
            </a:xfrm>
          </p:grpSpPr>
          <p:sp>
            <p:nvSpPr>
              <p:cNvPr id="6" name="모서리가 둥근 직사각형 5"/>
              <p:cNvSpPr/>
              <p:nvPr/>
            </p:nvSpPr>
            <p:spPr>
              <a:xfrm>
                <a:off x="611560" y="1196752"/>
                <a:ext cx="8136904" cy="5328592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899592" y="1916832"/>
                <a:ext cx="7632848" cy="4248472"/>
                <a:chOff x="899592" y="1628800"/>
                <a:chExt cx="7632848" cy="4248472"/>
              </a:xfrm>
            </p:grpSpPr>
            <p:grpSp>
              <p:nvGrpSpPr>
                <p:cNvPr id="23" name="그룹 22"/>
                <p:cNvGrpSpPr/>
                <p:nvPr/>
              </p:nvGrpSpPr>
              <p:grpSpPr>
                <a:xfrm>
                  <a:off x="899592" y="1628800"/>
                  <a:ext cx="7632848" cy="4248472"/>
                  <a:chOff x="899592" y="1628800"/>
                  <a:chExt cx="7632848" cy="4248472"/>
                </a:xfrm>
              </p:grpSpPr>
              <p:sp>
                <p:nvSpPr>
                  <p:cNvPr id="8" name="직사각형 7"/>
                  <p:cNvSpPr/>
                  <p:nvPr/>
                </p:nvSpPr>
                <p:spPr>
                  <a:xfrm>
                    <a:off x="899592" y="1628800"/>
                    <a:ext cx="7632848" cy="13681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9" name="직사각형 8"/>
                  <p:cNvSpPr/>
                  <p:nvPr/>
                </p:nvSpPr>
                <p:spPr>
                  <a:xfrm>
                    <a:off x="899592" y="3068960"/>
                    <a:ext cx="7632848" cy="13681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0" name="직사각형 9"/>
                  <p:cNvSpPr/>
                  <p:nvPr/>
                </p:nvSpPr>
                <p:spPr>
                  <a:xfrm>
                    <a:off x="899592" y="4509120"/>
                    <a:ext cx="7632848" cy="13681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110937" y="4672973"/>
                  <a:ext cx="1950532" cy="1002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704342" y="4673617"/>
                  <a:ext cx="1929074" cy="9896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403648" y="1700808"/>
                  <a:ext cx="1275606" cy="12354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115616" y="3284503"/>
                  <a:ext cx="1925964" cy="9473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30" name="Picture 6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704195" y="3284985"/>
                  <a:ext cx="1876844" cy="9537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31" name="Picture 7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197620" y="4653136"/>
                  <a:ext cx="1974780" cy="10178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32" name="Picture 8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3995936" y="1700808"/>
                  <a:ext cx="1296144" cy="12335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33" name="Picture 9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6516216" y="1700808"/>
                  <a:ext cx="1368151" cy="1224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34" name="Picture 10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/>
                <a:stretch>
                  <a:fillRect/>
                </a:stretch>
              </p:blipFill>
              <p:spPr bwMode="auto">
                <a:xfrm>
                  <a:off x="6228184" y="3284984"/>
                  <a:ext cx="1944216" cy="968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5" name="TextBox 24"/>
            <p:cNvSpPr txBox="1"/>
            <p:nvPr/>
          </p:nvSpPr>
          <p:spPr>
            <a:xfrm>
              <a:off x="1259632" y="1412776"/>
              <a:ext cx="6192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차별화 </a:t>
              </a:r>
              <a:r>
                <a:rPr lang="en-US" altLang="ko-KR" dirty="0" smtClean="0"/>
                <a:t>: D3</a:t>
              </a:r>
              <a:r>
                <a:rPr lang="ko-KR" altLang="en-US" dirty="0" smtClean="0"/>
                <a:t>의 </a:t>
              </a:r>
              <a:r>
                <a:rPr lang="en-US" altLang="ko-KR" dirty="0" smtClean="0"/>
                <a:t>on</a:t>
              </a:r>
              <a:r>
                <a:rPr lang="ko-KR" altLang="en-US" dirty="0" err="1" smtClean="0"/>
                <a:t>메서드</a:t>
              </a:r>
              <a:r>
                <a:rPr lang="ko-KR" altLang="en-US" dirty="0" smtClean="0"/>
                <a:t> 등을 이용한 </a:t>
              </a:r>
              <a:r>
                <a:rPr lang="en-US" altLang="ko-KR" dirty="0" smtClean="0"/>
                <a:t> </a:t>
              </a:r>
              <a:r>
                <a:rPr lang="ko-KR" altLang="en-US" dirty="0" smtClean="0"/>
                <a:t>이벤트 제공</a:t>
              </a:r>
              <a:endParaRPr lang="ko-KR" alt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230900" y="6309320"/>
            <a:ext cx="366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비즈니스 데이터 융합학과 문홍직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HP</dc:creator>
  <cp:lastModifiedBy>HP</cp:lastModifiedBy>
  <cp:revision>5</cp:revision>
  <dcterms:created xsi:type="dcterms:W3CDTF">2014-05-13T09:51:12Z</dcterms:created>
  <dcterms:modified xsi:type="dcterms:W3CDTF">2014-05-13T10:21:00Z</dcterms:modified>
</cp:coreProperties>
</file>